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72" r:id="rId7"/>
    <p:sldId id="260" r:id="rId8"/>
    <p:sldId id="264" r:id="rId9"/>
    <p:sldId id="262" r:id="rId10"/>
    <p:sldId id="263" r:id="rId11"/>
    <p:sldId id="265" r:id="rId12"/>
    <p:sldId id="266" r:id="rId13"/>
    <p:sldId id="273" r:id="rId14"/>
    <p:sldId id="267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5C214-B35C-4707-A705-7CC3F6983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95CEF7F-0529-4F87-869E-2E2136FE1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0EA1FF-3848-4D44-9069-F817ACF1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24CCB2-CF03-4882-8217-230CB6DB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0E8639-C930-40C1-8E43-065DB937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09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64CB5-88D7-40EF-A0CC-0E89BBCE8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F72A70-5758-45F0-ABD0-DA3170D2F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5014F7-200A-4031-A219-51BDC794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C68FBB-76CF-42B4-A5FC-F0B21F5B9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12DC6F-2CBB-48F9-A24C-E684116E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45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D7FBDB0-B67A-4686-A3E7-EB7D02F99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0B659AA-D500-41F1-B925-5DB7D08A7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8AC6C4-38EF-412E-A0FF-42537A063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334AEA-768F-4DA3-A46A-D073F5A8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103EDA-94E5-4B9D-9F9D-E5576D53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377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29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64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83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76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12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181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5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73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EDC96-BB08-4D78-8859-35670136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6EB3B7-6C96-4D80-A062-EC71C4F5D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D86821-B2D5-4B57-94FC-93208A2B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8196E4-5BE1-4FEA-9172-DA5C8540A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F66136-284B-42E2-8525-348109C0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669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45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69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15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649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712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75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026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93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0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D0CF6-AE62-4A7D-A074-597FA1D25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7740B1-57E3-4438-BC9C-1AA4913B9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19B43F-77CF-4768-A4E9-5CDBA41F8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4B7462-24BC-4E7F-9697-7FA00DA1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509469-E107-4E88-9959-9CDD7316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73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07510-2BDB-4B0C-BB83-D70763622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28F554-7094-425F-BEB7-7011EB4A4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43B09E-D6FD-4C60-93B8-837FA6B9F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BAC33E4-2390-4B43-886F-37D4BFEE5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5238E5-D34E-483B-AFE0-50946012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6151D2-39E5-4C58-AC1D-D7DDFBEE2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45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949FC-8DEA-43D9-8985-EE2D9F85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23B919-4F0E-420C-BE65-F5477096B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4185B17-BC51-40CE-8494-E6A37077C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FF07BF-AA03-4010-BC24-D3A9136FE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844AF9D-FB7B-42D4-B57A-4BCB883CB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104342-AE1E-40FB-976F-50B361AC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53C16F0-F9F7-411F-9FD3-4FC78831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F63CB0D-44B8-490D-8364-71B8BD65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00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7117E-AB98-49D1-92D3-B9A126BB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E87D06-8830-448F-AD66-29A0F7FC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AC4DDD-0753-4C2E-B22C-8B30ED43A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35C74E-5712-442D-90D3-F45DA3ED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05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092D396-9833-499D-ACBE-E6054A1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0BE8C3-0303-4F0C-A50D-261C5D799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8E3092-03DA-4216-893C-54DD2929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47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2A1B2-C7CE-4447-9D1C-BBD9AC623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940A1D-AD2A-470A-8D28-A4EA5DDC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D06F11-EEF5-43C6-81ED-B478F0F30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0CDB2CA-5111-43D5-AB98-7960CA2C7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EF9EFA-53ED-459D-8FB1-9BB27B04E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AE4ADD-083B-4F8E-86E5-D21EC85F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16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0F4540-5376-4F40-8A12-739201E1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D76A1FB-6E65-4BA7-A679-FE0A29C1E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E8A42A-AE92-4D3B-9426-67CE98492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26243C-2E1F-420E-BE19-9869650D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D81671-5677-4D98-A303-0755044A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EDE206-F0FC-4400-895B-EA97C12F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09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0F95A82-ECEA-45CE-BFE0-1DB9799AF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1F1E60-5959-4841-AD6C-8470FC95E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050045-D172-4692-9449-31B893A4B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F3C77-0AE1-43FC-803E-105AB07159B3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01BEA2-8153-4AD5-9F50-3ABF9B47A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550536-6E6A-4D9B-8509-9EDBDD002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9889E-2858-4E43-B7CD-96E37A58CD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5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6270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45EE9-0F44-45CC-8D48-846ACAC0F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8370"/>
            <a:ext cx="9144000" cy="2387600"/>
          </a:xfrm>
        </p:spPr>
        <p:txBody>
          <a:bodyPr>
            <a:noAutofit/>
          </a:bodyPr>
          <a:lstStyle/>
          <a:p>
            <a:r>
              <a:rPr lang="de-DE" sz="4800" dirty="0">
                <a:solidFill>
                  <a:srgbClr val="FFFF00"/>
                </a:solidFill>
                <a:latin typeface="Eras Bold ITC" panose="020B0604020202020204" pitchFamily="34" charset="0"/>
              </a:rPr>
              <a:t>Mitgliederversammlung</a:t>
            </a:r>
            <a:br>
              <a:rPr lang="de-DE" sz="4800" dirty="0">
                <a:solidFill>
                  <a:srgbClr val="FFFF00"/>
                </a:solidFill>
                <a:latin typeface="Eras Bold ITC" panose="020B0604020202020204" pitchFamily="34" charset="0"/>
              </a:rPr>
            </a:br>
            <a:r>
              <a:rPr lang="de-DE" sz="4800" dirty="0">
                <a:solidFill>
                  <a:srgbClr val="FFFF00"/>
                </a:solidFill>
                <a:latin typeface="Eras Bold ITC" panose="020B0604020202020204" pitchFamily="34" charset="0"/>
              </a:rPr>
              <a:t>des </a:t>
            </a:r>
            <a:br>
              <a:rPr lang="de-DE" sz="4800" dirty="0">
                <a:solidFill>
                  <a:srgbClr val="FFFF00"/>
                </a:solidFill>
                <a:latin typeface="Eras Bold ITC" panose="020B0604020202020204" pitchFamily="34" charset="0"/>
              </a:rPr>
            </a:br>
            <a:r>
              <a:rPr lang="de-DE" sz="4800" dirty="0">
                <a:solidFill>
                  <a:srgbClr val="FFFF00"/>
                </a:solidFill>
                <a:latin typeface="Eras Bold ITC" panose="020B0604020202020204" pitchFamily="34" charset="0"/>
              </a:rPr>
              <a:t>Wettervereins </a:t>
            </a:r>
            <a:br>
              <a:rPr lang="de-DE" sz="4800" dirty="0">
                <a:solidFill>
                  <a:srgbClr val="FFFF00"/>
                </a:solidFill>
                <a:latin typeface="Eras Bold ITC" panose="020B0604020202020204" pitchFamily="34" charset="0"/>
              </a:rPr>
            </a:br>
            <a:r>
              <a:rPr lang="de-DE" sz="4800" dirty="0">
                <a:solidFill>
                  <a:srgbClr val="FFFF00"/>
                </a:solidFill>
                <a:latin typeface="Eras Bold ITC" panose="020B0604020202020204" pitchFamily="34" charset="0"/>
              </a:rPr>
              <a:t>Zinnwald-Georgenfeld e.V.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3C1CF4-7C0B-43F4-B440-5022AFEBA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5062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de-DE" sz="3000" b="1" dirty="0">
                <a:solidFill>
                  <a:srgbClr val="FFFF00"/>
                </a:solidFill>
                <a:latin typeface="Eras Bold ITC" panose="020B0907030504020204" pitchFamily="34" charset="0"/>
              </a:rPr>
              <a:t>25.10.2019</a:t>
            </a:r>
          </a:p>
          <a:p>
            <a:endParaRPr lang="de-DE" dirty="0">
              <a:solidFill>
                <a:srgbClr val="FFFF00"/>
              </a:solidFill>
              <a:latin typeface="Eras Bold ITC" panose="020B0907030504020204" pitchFamily="34" charset="0"/>
            </a:endParaRPr>
          </a:p>
          <a:p>
            <a:r>
              <a:rPr lang="de-DE" sz="6000" dirty="0">
                <a:solidFill>
                  <a:srgbClr val="FFFF00"/>
                </a:solidFill>
                <a:latin typeface="Eras Bold ITC" panose="020B0907030504020204" pitchFamily="34" charset="0"/>
              </a:rPr>
              <a:t>Herzlich Willkommen!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FE4EBC3-409A-4AE2-8DB9-DA6D03FA285E}"/>
              </a:ext>
            </a:extLst>
          </p:cNvPr>
          <p:cNvSpPr txBox="1"/>
          <p:nvPr/>
        </p:nvSpPr>
        <p:spPr>
          <a:xfrm>
            <a:off x="8507017" y="6581001"/>
            <a:ext cx="3684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Sonnenaufgang in Zinnwald-Georgenfeld am 25.10.2019</a:t>
            </a:r>
          </a:p>
        </p:txBody>
      </p:sp>
    </p:spTree>
    <p:extLst>
      <p:ext uri="{BB962C8B-B14F-4D97-AF65-F5344CB8AC3E}">
        <p14:creationId xmlns:p14="http://schemas.microsoft.com/office/powerpoint/2010/main" val="3474266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23207CC6-EAA1-4BFF-A48A-DECAD8972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B234A3DD-923D-4166-8B19-7DD58990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925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F6ACA5AC-3C5D-4994-B40F-FC8349E4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9324977" cy="6858479"/>
          </a:xfrm>
          <a:custGeom>
            <a:avLst/>
            <a:gdLst>
              <a:gd name="connsiteX0" fmla="*/ 1246925 w 9324977"/>
              <a:gd name="connsiteY0" fmla="*/ 0 h 6858479"/>
              <a:gd name="connsiteX1" fmla="*/ 5076797 w 9324977"/>
              <a:gd name="connsiteY1" fmla="*/ 0 h 6858479"/>
              <a:gd name="connsiteX2" fmla="*/ 6143025 w 9324977"/>
              <a:gd name="connsiteY2" fmla="*/ 0 h 6858479"/>
              <a:gd name="connsiteX3" fmla="*/ 6148602 w 9324977"/>
              <a:gd name="connsiteY3" fmla="*/ 0 h 6858479"/>
              <a:gd name="connsiteX4" fmla="*/ 9324977 w 9324977"/>
              <a:gd name="connsiteY4" fmla="*/ 6858478 h 6858479"/>
              <a:gd name="connsiteX5" fmla="*/ 3359025 w 9324977"/>
              <a:gd name="connsiteY5" fmla="*/ 6858478 h 6858479"/>
              <a:gd name="connsiteX6" fmla="*/ 3359025 w 9324977"/>
              <a:gd name="connsiteY6" fmla="*/ 6858479 h 6858479"/>
              <a:gd name="connsiteX7" fmla="*/ 0 w 9324977"/>
              <a:gd name="connsiteY7" fmla="*/ 6858479 h 6858479"/>
              <a:gd name="connsiteX8" fmla="*/ 0 w 9324977"/>
              <a:gd name="connsiteY8" fmla="*/ 479 h 6858479"/>
              <a:gd name="connsiteX9" fmla="*/ 1246925 w 9324977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4977" h="6858479">
                <a:moveTo>
                  <a:pt x="1246925" y="0"/>
                </a:moveTo>
                <a:lnTo>
                  <a:pt x="5076797" y="0"/>
                </a:lnTo>
                <a:lnTo>
                  <a:pt x="6143025" y="0"/>
                </a:lnTo>
                <a:lnTo>
                  <a:pt x="6148602" y="0"/>
                </a:lnTo>
                <a:lnTo>
                  <a:pt x="9324977" y="6858478"/>
                </a:lnTo>
                <a:lnTo>
                  <a:pt x="3359025" y="6858478"/>
                </a:lnTo>
                <a:lnTo>
                  <a:pt x="3359025" y="6858479"/>
                </a:lnTo>
                <a:lnTo>
                  <a:pt x="0" y="6858479"/>
                </a:lnTo>
                <a:lnTo>
                  <a:pt x="0" y="479"/>
                </a:lnTo>
                <a:lnTo>
                  <a:pt x="124692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359717-9557-4A2C-932E-981BF632E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2600324"/>
            <a:ext cx="6405753" cy="32779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Thomas Globig im Lugsteinhof</a:t>
            </a:r>
          </a:p>
        </p:txBody>
      </p:sp>
    </p:spTree>
    <p:extLst>
      <p:ext uri="{BB962C8B-B14F-4D97-AF65-F5344CB8AC3E}">
        <p14:creationId xmlns:p14="http://schemas.microsoft.com/office/powerpoint/2010/main" val="1992095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Gras, draußen, Wasser, stehend enthält.&#10;&#10;Automatisch generierte Beschreibung">
            <a:extLst>
              <a:ext uri="{FF2B5EF4-FFF2-40B4-BE49-F238E27FC236}">
                <a16:creationId xmlns:a16="http://schemas.microsoft.com/office/drawing/2014/main" id="{32DE6148-5A8D-4E69-A3D8-6F325AECA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4" b="20626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2D15E-4687-45DA-8E06-E382FD24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0" y="4422103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Sommerwette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dirty="0"/>
              <a:t> </a:t>
            </a:r>
            <a:r>
              <a:rPr lang="en-US" sz="4000" dirty="0" err="1"/>
              <a:t>mit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Bericht</a:t>
            </a:r>
            <a:r>
              <a:rPr lang="en-US" sz="4000" dirty="0"/>
              <a:t> </a:t>
            </a:r>
            <a:r>
              <a:rPr lang="en-US" sz="4000" dirty="0" err="1"/>
              <a:t>im</a:t>
            </a:r>
            <a:r>
              <a:rPr lang="en-US" sz="4000" dirty="0"/>
              <a:t> mdr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65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5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051819-3182-4EC7-A4A7-02D6D6E03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>
            <a:normAutofit/>
          </a:bodyPr>
          <a:lstStyle/>
          <a:p>
            <a:r>
              <a:rPr lang="de-DE" sz="3600">
                <a:solidFill>
                  <a:srgbClr val="FFFFFF"/>
                </a:solidFill>
              </a:rPr>
              <a:t>Kalender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87F89C-FC16-44FA-A090-89274892E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06832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EDB7F-46B3-4514-AE30-A0F26563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Eras Bold ITC" panose="020B0907030504020204" pitchFamily="34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1696076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34AA127-26CB-4E6C-A7EC-3F97B123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687" y="0"/>
            <a:ext cx="4888713" cy="29050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228D228-498E-47C9-A896-F707C8A08555}"/>
              </a:ext>
            </a:extLst>
          </p:cNvPr>
          <p:cNvSpPr txBox="1"/>
          <p:nvPr/>
        </p:nvSpPr>
        <p:spPr>
          <a:xfrm>
            <a:off x="452544" y="782121"/>
            <a:ext cx="499031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Programm 2020: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(Stand: </a:t>
            </a:r>
            <a:r>
              <a:rPr lang="de-DE" sz="2000" b="1" dirty="0">
                <a:solidFill>
                  <a:prstClr val="white"/>
                </a:solidFill>
                <a:latin typeface="Corbel" panose="020B0503020204020204"/>
              </a:rPr>
              <a:t>25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.10.2019)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31.1.20	Stammtisch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So, 2.2.20	Murmeltiertag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28.2.20	Stammtisch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27.3.20	Jahreshauptversammlung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24.4.20	Stammtisch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29.5.20	Stammtisch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JUNI:	Ausfahrt Thermometermuseum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26.6.20	Stammtisch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B7FCE58-E650-4549-8476-6E12109B6001}"/>
              </a:ext>
            </a:extLst>
          </p:cNvPr>
          <p:cNvSpPr txBox="1"/>
          <p:nvPr/>
        </p:nvSpPr>
        <p:spPr>
          <a:xfrm>
            <a:off x="5960714" y="2628781"/>
            <a:ext cx="49903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31.7.20	Stammtisch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Sa, 15.8.20	Grenzbuchenfest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28.8.20	Stammtisch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25.9.20	Stammtisch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30.10.20	Mitgliederversammlung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Fr, 27.11.20	Stammtisch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Dezember :	Weihnachtsfeier für Mitglieder</a:t>
            </a:r>
          </a:p>
        </p:txBody>
      </p:sp>
    </p:spTree>
    <p:extLst>
      <p:ext uri="{BB962C8B-B14F-4D97-AF65-F5344CB8AC3E}">
        <p14:creationId xmlns:p14="http://schemas.microsoft.com/office/powerpoint/2010/main" val="468961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E95A436-B426-4CAA-9C06-3570F6FB1CA2}"/>
              </a:ext>
            </a:extLst>
          </p:cNvPr>
          <p:cNvSpPr txBox="1"/>
          <p:nvPr/>
        </p:nvSpPr>
        <p:spPr>
          <a:xfrm>
            <a:off x="0" y="1915885"/>
            <a:ext cx="12167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Projekt:  Murmeltiertag – mehr dazu im Novemberstammtisch</a:t>
            </a:r>
          </a:p>
          <a:p>
            <a:endParaRPr lang="de-DE" sz="3200" dirty="0"/>
          </a:p>
          <a:p>
            <a:r>
              <a:rPr lang="de-DE" sz="3200" dirty="0"/>
              <a:t>Projekt:  </a:t>
            </a:r>
            <a:r>
              <a:rPr lang="de-DE" sz="3200" dirty="0" err="1"/>
              <a:t>Sternguckerbänke</a:t>
            </a:r>
            <a:r>
              <a:rPr lang="de-DE" sz="3200" dirty="0"/>
              <a:t> – Stand</a:t>
            </a:r>
          </a:p>
          <a:p>
            <a:endParaRPr lang="de-DE" sz="3200" dirty="0"/>
          </a:p>
          <a:p>
            <a:r>
              <a:rPr lang="de-DE" sz="3200" dirty="0"/>
              <a:t>Projekt:  Kalender</a:t>
            </a:r>
          </a:p>
          <a:p>
            <a:endParaRPr lang="de-DE" sz="3200" dirty="0"/>
          </a:p>
          <a:p>
            <a:r>
              <a:rPr lang="de-DE" sz="3200" dirty="0"/>
              <a:t>Projekt:  Zinnwald-Wetterdaten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6DB0FC9-21DF-4B8A-8BF4-EC98499FE554}"/>
              </a:ext>
            </a:extLst>
          </p:cNvPr>
          <p:cNvSpPr txBox="1"/>
          <p:nvPr/>
        </p:nvSpPr>
        <p:spPr>
          <a:xfrm>
            <a:off x="3585029" y="406400"/>
            <a:ext cx="5413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Eras Bold ITC" panose="020B0907030504020204" pitchFamily="34" charset="0"/>
              </a:rPr>
              <a:t>Projekte 2020</a:t>
            </a:r>
          </a:p>
        </p:txBody>
      </p:sp>
    </p:spTree>
    <p:extLst>
      <p:ext uri="{BB962C8B-B14F-4D97-AF65-F5344CB8AC3E}">
        <p14:creationId xmlns:p14="http://schemas.microsoft.com/office/powerpoint/2010/main" val="688185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C21EA86-82EE-46AB-B508-FE141FC434E2}"/>
              </a:ext>
            </a:extLst>
          </p:cNvPr>
          <p:cNvSpPr txBox="1"/>
          <p:nvPr/>
        </p:nvSpPr>
        <p:spPr>
          <a:xfrm>
            <a:off x="2238829" y="5001056"/>
            <a:ext cx="9144000" cy="164149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0" kern="12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Eras Bold ITC" panose="020B0907030504020204" pitchFamily="34" charset="0"/>
                <a:ea typeface="+mj-ea"/>
                <a:cs typeface="+mj-cs"/>
              </a:rPr>
              <a:t>Vielen</a:t>
            </a:r>
            <a:r>
              <a:rPr lang="en-US" sz="9600" b="0" kern="12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Eras Bold ITC" panose="020B0907030504020204" pitchFamily="34" charset="0"/>
                <a:ea typeface="+mj-ea"/>
                <a:cs typeface="+mj-cs"/>
              </a:rPr>
              <a:t> Dank !</a:t>
            </a:r>
          </a:p>
        </p:txBody>
      </p:sp>
      <p:pic>
        <p:nvPicPr>
          <p:cNvPr id="3" name="Grafik 2" descr="Ein Bild, das draußen, Sonnenuntergang, Berg, Sonne enthält.&#10;&#10;Automatisch generierte Beschreibung">
            <a:extLst>
              <a:ext uri="{FF2B5EF4-FFF2-40B4-BE49-F238E27FC236}">
                <a16:creationId xmlns:a16="http://schemas.microsoft.com/office/drawing/2014/main" id="{1042D60D-4FBA-44ED-A143-BBD5B94A0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7" b="24084"/>
          <a:stretch/>
        </p:blipFill>
        <p:spPr>
          <a:xfrm>
            <a:off x="20" y="10"/>
            <a:ext cx="12191980" cy="42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77E14B2-12D4-4CA0-AD31-A92401026EA2}"/>
              </a:ext>
            </a:extLst>
          </p:cNvPr>
          <p:cNvSpPr txBox="1"/>
          <p:nvPr/>
        </p:nvSpPr>
        <p:spPr>
          <a:xfrm>
            <a:off x="3454090" y="5181601"/>
            <a:ext cx="5283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Begrüßung usw.</a:t>
            </a:r>
          </a:p>
        </p:txBody>
      </p:sp>
    </p:spTree>
    <p:extLst>
      <p:ext uri="{BB962C8B-B14F-4D97-AF65-F5344CB8AC3E}">
        <p14:creationId xmlns:p14="http://schemas.microsoft.com/office/powerpoint/2010/main" val="3113390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32C739D-BD1B-4754-BD8D-F0E8803D2CBE}"/>
              </a:ext>
            </a:extLst>
          </p:cNvPr>
          <p:cNvSpPr txBox="1"/>
          <p:nvPr/>
        </p:nvSpPr>
        <p:spPr>
          <a:xfrm>
            <a:off x="1106905" y="1010651"/>
            <a:ext cx="7700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Was so los war…</a:t>
            </a:r>
          </a:p>
        </p:txBody>
      </p:sp>
    </p:spTree>
    <p:extLst>
      <p:ext uri="{BB962C8B-B14F-4D97-AF65-F5344CB8AC3E}">
        <p14:creationId xmlns:p14="http://schemas.microsoft.com/office/powerpoint/2010/main" val="107469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2D9AC-B970-4317-A377-C274DC4F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Murmeltiertag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 descr="Ein Bild, das Person, draußen, Personen, Schnee enthält.&#10;&#10;Automatisch generierte Beschreibung">
            <a:extLst>
              <a:ext uri="{FF2B5EF4-FFF2-40B4-BE49-F238E27FC236}">
                <a16:creationId xmlns:a16="http://schemas.microsoft.com/office/drawing/2014/main" id="{EF8BB141-B706-4AA6-9E6F-B4089084F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8" r="-2" b="4139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0165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83000">
              <a:schemeClr val="accent5">
                <a:lumMod val="75000"/>
              </a:schemeClr>
            </a:gs>
            <a:gs pos="100000">
              <a:schemeClr val="accent5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E40E449-8EFE-4BFE-956C-D286A985806E}"/>
              </a:ext>
            </a:extLst>
          </p:cNvPr>
          <p:cNvSpPr txBox="1"/>
          <p:nvPr/>
        </p:nvSpPr>
        <p:spPr>
          <a:xfrm>
            <a:off x="2209800" y="4464028"/>
            <a:ext cx="9144000" cy="164149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Einsatz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im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 Wald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544F898-0C15-4D44-8B8D-6C3E43CD1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9" r="-4" b="-4"/>
          <a:stretch/>
        </p:blipFill>
        <p:spPr>
          <a:xfrm>
            <a:off x="1343309" y="10"/>
            <a:ext cx="5048954" cy="3846276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61047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1030B2-AEC1-47B8-BA2C-1836AECB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Sichtweitentafel</a:t>
            </a:r>
          </a:p>
        </p:txBody>
      </p:sp>
    </p:spTree>
    <p:extLst>
      <p:ext uri="{BB962C8B-B14F-4D97-AF65-F5344CB8AC3E}">
        <p14:creationId xmlns:p14="http://schemas.microsoft.com/office/powerpoint/2010/main" val="489683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EA13D-46A4-4958-82D3-97E9FD7A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Ausflug Schmiedeberg</a:t>
            </a:r>
          </a:p>
        </p:txBody>
      </p:sp>
    </p:spTree>
    <p:extLst>
      <p:ext uri="{BB962C8B-B14F-4D97-AF65-F5344CB8AC3E}">
        <p14:creationId xmlns:p14="http://schemas.microsoft.com/office/powerpoint/2010/main" val="256791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F5328-48BF-4C0A-8651-28FFF097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Grenzbuchenfest</a:t>
            </a:r>
          </a:p>
        </p:txBody>
      </p:sp>
    </p:spTree>
    <p:extLst>
      <p:ext uri="{BB962C8B-B14F-4D97-AF65-F5344CB8AC3E}">
        <p14:creationId xmlns:p14="http://schemas.microsoft.com/office/powerpoint/2010/main" val="203530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draußen, Gras, Gruppe enthält.&#10;&#10;Automatisch generierte Beschreibung">
            <a:extLst>
              <a:ext uri="{FF2B5EF4-FFF2-40B4-BE49-F238E27FC236}">
                <a16:creationId xmlns:a16="http://schemas.microsoft.com/office/drawing/2014/main" id="{D4E4E707-45CC-4BB0-A287-4A5B3E2FF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 b="24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08E4C5-B8E2-4691-9918-76D6FF61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Wetter</a:t>
            </a:r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netz-treffen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6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ef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Breitbild</PresentationFormat>
  <Paragraphs>57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Corbel</vt:lpstr>
      <vt:lpstr>Eras Bold ITC</vt:lpstr>
      <vt:lpstr>Office</vt:lpstr>
      <vt:lpstr>Tiefe</vt:lpstr>
      <vt:lpstr>Mitgliederversammlung des  Wettervereins  Zinnwald-Georgenfeld e.V.</vt:lpstr>
      <vt:lpstr>PowerPoint-Präsentation</vt:lpstr>
      <vt:lpstr>PowerPoint-Präsentation</vt:lpstr>
      <vt:lpstr>Murmeltiertag</vt:lpstr>
      <vt:lpstr>PowerPoint-Präsentation</vt:lpstr>
      <vt:lpstr>Sichtweitentafel</vt:lpstr>
      <vt:lpstr>Ausflug Schmiedeberg</vt:lpstr>
      <vt:lpstr>Grenzbuchenfest</vt:lpstr>
      <vt:lpstr>Wetternetz-treffen</vt:lpstr>
      <vt:lpstr>Thomas Globig im Lugsteinhof</vt:lpstr>
      <vt:lpstr>Sommerwette  mit  Bericht im mdr</vt:lpstr>
      <vt:lpstr>Kalender</vt:lpstr>
      <vt:lpstr>AUSBLICK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Mitgliederversammlung des  Wettervereins  Zinnwald-Georgenfeld e.V.</dc:title>
  <dc:creator>Norbert Märcz</dc:creator>
  <cp:lastModifiedBy>Norbert Märcz</cp:lastModifiedBy>
  <cp:revision>5</cp:revision>
  <dcterms:created xsi:type="dcterms:W3CDTF">2019-10-25T15:13:20Z</dcterms:created>
  <dcterms:modified xsi:type="dcterms:W3CDTF">2019-10-25T21:25:31Z</dcterms:modified>
</cp:coreProperties>
</file>